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2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272011"/>
            <a:ext cx="6606540" cy="2705947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4082310"/>
            <a:ext cx="5829300" cy="1876530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7566-DBA5-4B96-AC85-6E54F6FC7084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FB00-45B1-44BE-B206-1F3BF3D2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2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7566-DBA5-4B96-AC85-6E54F6FC7084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FB00-45B1-44BE-B206-1F3BF3D2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413808"/>
            <a:ext cx="1675924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413808"/>
            <a:ext cx="4930616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7566-DBA5-4B96-AC85-6E54F6FC7084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FB00-45B1-44BE-B206-1F3BF3D2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9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7566-DBA5-4B96-AC85-6E54F6FC7084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FB00-45B1-44BE-B206-1F3BF3D2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8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1937705"/>
            <a:ext cx="6703695" cy="3233102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5201393"/>
            <a:ext cx="6703695" cy="1700212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7566-DBA5-4B96-AC85-6E54F6FC7084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FB00-45B1-44BE-B206-1F3BF3D2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85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069042"/>
            <a:ext cx="330327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069042"/>
            <a:ext cx="330327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7566-DBA5-4B96-AC85-6E54F6FC7084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FB00-45B1-44BE-B206-1F3BF3D2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413810"/>
            <a:ext cx="6703695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1905318"/>
            <a:ext cx="3288089" cy="933767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2839085"/>
            <a:ext cx="3288089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1905318"/>
            <a:ext cx="3304282" cy="933767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2839085"/>
            <a:ext cx="3304282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7566-DBA5-4B96-AC85-6E54F6FC7084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FB00-45B1-44BE-B206-1F3BF3D2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3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7566-DBA5-4B96-AC85-6E54F6FC7084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FB00-45B1-44BE-B206-1F3BF3D2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5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7566-DBA5-4B96-AC85-6E54F6FC7084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FB00-45B1-44BE-B206-1F3BF3D2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0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18160"/>
            <a:ext cx="2506801" cy="18135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119083"/>
            <a:ext cx="3934778" cy="5523442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2331720"/>
            <a:ext cx="2506801" cy="4319800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7566-DBA5-4B96-AC85-6E54F6FC7084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FB00-45B1-44BE-B206-1F3BF3D2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5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18160"/>
            <a:ext cx="2506801" cy="18135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119083"/>
            <a:ext cx="3934778" cy="5523442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2331720"/>
            <a:ext cx="2506801" cy="4319800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7566-DBA5-4B96-AC85-6E54F6FC7084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2FB00-45B1-44BE-B206-1F3BF3D2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7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413810"/>
            <a:ext cx="670369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069042"/>
            <a:ext cx="670369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7203865"/>
            <a:ext cx="174879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67566-DBA5-4B96-AC85-6E54F6FC7084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7203865"/>
            <a:ext cx="262318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7203865"/>
            <a:ext cx="174879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2FB00-45B1-44BE-B206-1F3BF3D25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0533493E-ACB6-4957-B103-FE836F058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33" y="184888"/>
            <a:ext cx="7556334" cy="67674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48EB7F5-46BC-4C00-A8E8-05CD9935C8F3}"/>
              </a:ext>
            </a:extLst>
          </p:cNvPr>
          <p:cNvSpPr txBox="1"/>
          <p:nvPr/>
        </p:nvSpPr>
        <p:spPr>
          <a:xfrm>
            <a:off x="4510890" y="2073891"/>
            <a:ext cx="3153477" cy="1242648"/>
          </a:xfrm>
          <a:prstGeom prst="rect">
            <a:avLst/>
          </a:prstGeom>
          <a:ln cap="rnd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46" dirty="0">
                <a:latin typeface="FreightSans Pro Book" panose="02000606030000020004" pitchFamily="50" charset="0"/>
              </a:rPr>
              <a:t>189 St. John</a:t>
            </a:r>
          </a:p>
          <a:p>
            <a:r>
              <a:rPr lang="en-US" sz="1246" dirty="0">
                <a:latin typeface="FreightSans Pro Book" panose="02000606030000020004" pitchFamily="50" charset="0"/>
              </a:rPr>
              <a:t>Single-family residential</a:t>
            </a:r>
          </a:p>
          <a:p>
            <a:r>
              <a:rPr lang="en-US" sz="1246" dirty="0">
                <a:latin typeface="FreightSans Pro Book" panose="02000606030000020004" pitchFamily="50" charset="0"/>
              </a:rPr>
              <a:t>MOLDAVER ROBERT E &amp; JEANNE M HANDY </a:t>
            </a:r>
          </a:p>
          <a:p>
            <a:r>
              <a:rPr lang="en-US" sz="1246" dirty="0">
                <a:latin typeface="FreightSans Pro Book" panose="02000606030000020004" pitchFamily="50" charset="0"/>
              </a:rPr>
              <a:t>189 ST JOHN ST </a:t>
            </a:r>
            <a:br>
              <a:rPr lang="en-US" sz="1246" dirty="0">
                <a:latin typeface="FreightSans Pro Book" panose="02000606030000020004" pitchFamily="50" charset="0"/>
              </a:rPr>
            </a:br>
            <a:r>
              <a:rPr lang="en-US" sz="1246" dirty="0">
                <a:latin typeface="FreightSans Pro Book" panose="02000606030000020004" pitchFamily="50" charset="0"/>
              </a:rPr>
              <a:t>PORTLAND ME 04102</a:t>
            </a:r>
          </a:p>
          <a:p>
            <a:r>
              <a:rPr lang="en-US" sz="1246" dirty="0">
                <a:latin typeface="FreightSans Pro Book" panose="02000606030000020004" pitchFamily="50" charset="0"/>
              </a:rPr>
              <a:t>773-2966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AE7C09-035E-4585-85B9-09CF2C8FA2CD}"/>
              </a:ext>
            </a:extLst>
          </p:cNvPr>
          <p:cNvSpPr txBox="1"/>
          <p:nvPr/>
        </p:nvSpPr>
        <p:spPr>
          <a:xfrm>
            <a:off x="4326863" y="324886"/>
            <a:ext cx="2644056" cy="1626086"/>
          </a:xfrm>
          <a:prstGeom prst="rect">
            <a:avLst/>
          </a:prstGeom>
          <a:ln cap="rnd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46" dirty="0">
                <a:latin typeface="FreightSans Pro Book" panose="02000606030000020004" pitchFamily="50" charset="0"/>
              </a:rPr>
              <a:t>195 St. John</a:t>
            </a:r>
          </a:p>
          <a:p>
            <a:r>
              <a:rPr lang="en-US" sz="1246" dirty="0">
                <a:latin typeface="FreightSans Pro Book" panose="02000606030000020004" pitchFamily="50" charset="0"/>
              </a:rPr>
              <a:t>Alan Auto Volvo Service</a:t>
            </a:r>
          </a:p>
          <a:p>
            <a:r>
              <a:rPr lang="en-US" sz="1246" dirty="0">
                <a:latin typeface="FreightSans Pro Book" panose="02000606030000020004" pitchFamily="50" charset="0"/>
              </a:rPr>
              <a:t>PROSSER ALAN &amp; BETH</a:t>
            </a:r>
            <a:br>
              <a:rPr lang="en-US" sz="1246" dirty="0">
                <a:latin typeface="FreightSans Pro Book" panose="02000606030000020004" pitchFamily="50" charset="0"/>
              </a:rPr>
            </a:br>
            <a:r>
              <a:rPr lang="en-US" sz="1246" dirty="0">
                <a:latin typeface="FreightSans Pro Book" panose="02000606030000020004" pitchFamily="50" charset="0"/>
              </a:rPr>
              <a:t>195 ST JOHN ST </a:t>
            </a:r>
            <a:br>
              <a:rPr lang="en-US" sz="1246" dirty="0">
                <a:latin typeface="FreightSans Pro Book" panose="02000606030000020004" pitchFamily="50" charset="0"/>
              </a:rPr>
            </a:br>
            <a:r>
              <a:rPr lang="en-US" sz="1246" dirty="0">
                <a:latin typeface="FreightSans Pro Book" panose="02000606030000020004" pitchFamily="50" charset="0"/>
              </a:rPr>
              <a:t>PORTLAND ME 04102</a:t>
            </a:r>
          </a:p>
          <a:p>
            <a:r>
              <a:rPr lang="en-US" sz="1246" dirty="0">
                <a:latin typeface="FreightSans Pro Book" panose="02000606030000020004" pitchFamily="50" charset="0"/>
              </a:rPr>
              <a:t>776-1316</a:t>
            </a:r>
          </a:p>
          <a:p>
            <a:r>
              <a:rPr lang="en-US" sz="1246" dirty="0">
                <a:latin typeface="FreightSans Pro Book" panose="02000606030000020004" pitchFamily="50" charset="0"/>
              </a:rPr>
              <a:t>volvo@maine.rr.com</a:t>
            </a:r>
          </a:p>
          <a:p>
            <a:r>
              <a:rPr lang="en-US" sz="1246" dirty="0">
                <a:latin typeface="FreightSans Pro Book" panose="02000606030000020004" pitchFamily="50" charset="0"/>
              </a:rPr>
              <a:t>http://www.alanauto.com/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F0C57E-EB22-4923-A229-CF51F3BDD9D7}"/>
              </a:ext>
            </a:extLst>
          </p:cNvPr>
          <p:cNvSpPr txBox="1"/>
          <p:nvPr/>
        </p:nvSpPr>
        <p:spPr>
          <a:xfrm>
            <a:off x="274366" y="2800797"/>
            <a:ext cx="1854633" cy="1434367"/>
          </a:xfrm>
          <a:prstGeom prst="rect">
            <a:avLst/>
          </a:prstGeom>
          <a:ln cap="rnd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46" dirty="0">
                <a:latin typeface="FreightSans Pro Book" panose="02000606030000020004" pitchFamily="50" charset="0"/>
              </a:rPr>
              <a:t>181 St. John</a:t>
            </a:r>
          </a:p>
          <a:p>
            <a:r>
              <a:rPr lang="en-US" sz="1246" dirty="0">
                <a:latin typeface="FreightSans Pro Book" panose="02000606030000020004" pitchFamily="50" charset="0"/>
              </a:rPr>
              <a:t>Single-family</a:t>
            </a:r>
          </a:p>
          <a:p>
            <a:r>
              <a:rPr lang="en-US" sz="1246" dirty="0">
                <a:latin typeface="FreightSans Pro Book" panose="02000606030000020004" pitchFamily="50" charset="0"/>
              </a:rPr>
              <a:t>Steve Fowler</a:t>
            </a:r>
          </a:p>
          <a:p>
            <a:r>
              <a:rPr lang="en-US" sz="1246" dirty="0">
                <a:latin typeface="FreightSans Pro Book" panose="02000606030000020004" pitchFamily="50" charset="0"/>
              </a:rPr>
              <a:t>MECAP LLC </a:t>
            </a:r>
            <a:br>
              <a:rPr lang="en-US" sz="1246" dirty="0">
                <a:latin typeface="FreightSans Pro Book" panose="02000606030000020004" pitchFamily="50" charset="0"/>
              </a:rPr>
            </a:br>
            <a:r>
              <a:rPr lang="en-US" sz="1246" dirty="0">
                <a:latin typeface="FreightSans Pro Book" panose="02000606030000020004" pitchFamily="50" charset="0"/>
              </a:rPr>
              <a:t>PO BOX 4787 </a:t>
            </a:r>
            <a:br>
              <a:rPr lang="en-US" sz="1246" dirty="0">
                <a:latin typeface="FreightSans Pro Book" panose="02000606030000020004" pitchFamily="50" charset="0"/>
              </a:rPr>
            </a:br>
            <a:r>
              <a:rPr lang="en-US" sz="1246" dirty="0">
                <a:latin typeface="FreightSans Pro Book" panose="02000606030000020004" pitchFamily="50" charset="0"/>
              </a:rPr>
              <a:t>PORTLAND ME 04112</a:t>
            </a:r>
          </a:p>
          <a:p>
            <a:r>
              <a:rPr lang="en-US" sz="1246" dirty="0">
                <a:latin typeface="FreightSans Pro Book" panose="02000606030000020004" pitchFamily="50" charset="0"/>
              </a:rPr>
              <a:t>831-0727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393AA4E-E817-4DFD-9473-F0163AD4707D}"/>
              </a:ext>
            </a:extLst>
          </p:cNvPr>
          <p:cNvSpPr txBox="1"/>
          <p:nvPr/>
        </p:nvSpPr>
        <p:spPr>
          <a:xfrm>
            <a:off x="4651006" y="3497220"/>
            <a:ext cx="2847028" cy="1434367"/>
          </a:xfrm>
          <a:prstGeom prst="rect">
            <a:avLst/>
          </a:prstGeom>
          <a:ln cap="rnd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46" dirty="0">
                <a:latin typeface="FreightSans Pro Book" panose="02000606030000020004" pitchFamily="50" charset="0"/>
              </a:rPr>
              <a:t>151 St. John/120-160 Valley </a:t>
            </a:r>
          </a:p>
          <a:p>
            <a:r>
              <a:rPr lang="en-US" sz="1246" dirty="0">
                <a:latin typeface="FreightSans Pro Book" panose="02000606030000020004" pitchFamily="50" charset="0"/>
              </a:rPr>
              <a:t>The Granite Group</a:t>
            </a:r>
          </a:p>
          <a:p>
            <a:r>
              <a:rPr lang="en-US" sz="1246" dirty="0">
                <a:latin typeface="FreightSans Pro Book" panose="02000606030000020004" pitchFamily="50" charset="0"/>
              </a:rPr>
              <a:t>GPP PROPERTIES 1995-1 LLC </a:t>
            </a:r>
            <a:br>
              <a:rPr lang="en-US" sz="1246" dirty="0">
                <a:latin typeface="FreightSans Pro Book" panose="02000606030000020004" pitchFamily="50" charset="0"/>
              </a:rPr>
            </a:br>
            <a:r>
              <a:rPr lang="en-US" sz="1246" dirty="0">
                <a:latin typeface="FreightSans Pro Book" panose="02000606030000020004" pitchFamily="50" charset="0"/>
              </a:rPr>
              <a:t>6 STORRS ST </a:t>
            </a:r>
            <a:br>
              <a:rPr lang="en-US" sz="1246" dirty="0">
                <a:latin typeface="FreightSans Pro Book" panose="02000606030000020004" pitchFamily="50" charset="0"/>
              </a:rPr>
            </a:br>
            <a:r>
              <a:rPr lang="en-US" sz="1246" dirty="0">
                <a:latin typeface="FreightSans Pro Book" panose="02000606030000020004" pitchFamily="50" charset="0"/>
              </a:rPr>
              <a:t>CONCORD NH 03302</a:t>
            </a:r>
          </a:p>
          <a:p>
            <a:r>
              <a:rPr lang="en-US" sz="1246" dirty="0">
                <a:latin typeface="FreightSans Pro Book" panose="02000606030000020004" pitchFamily="50" charset="0"/>
              </a:rPr>
              <a:t>321-6210</a:t>
            </a:r>
          </a:p>
          <a:p>
            <a:r>
              <a:rPr lang="en-US" sz="1246" dirty="0">
                <a:latin typeface="FreightSans Pro Book" panose="02000606030000020004" pitchFamily="50" charset="0"/>
              </a:rPr>
              <a:t>https://thegranitegroup.com/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94D33B9-364F-4723-BE6A-D9493F3D67D4}"/>
              </a:ext>
            </a:extLst>
          </p:cNvPr>
          <p:cNvCxnSpPr/>
          <p:nvPr/>
        </p:nvCxnSpPr>
        <p:spPr>
          <a:xfrm flipH="1">
            <a:off x="3670126" y="324886"/>
            <a:ext cx="656737" cy="376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34C483B-79E8-4B72-9DA3-054F8321DD07}"/>
              </a:ext>
            </a:extLst>
          </p:cNvPr>
          <p:cNvCxnSpPr>
            <a:cxnSpLocks/>
          </p:cNvCxnSpPr>
          <p:nvPr/>
        </p:nvCxnSpPr>
        <p:spPr>
          <a:xfrm flipH="1" flipV="1">
            <a:off x="2968670" y="1635483"/>
            <a:ext cx="1542220" cy="438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C8FCE07-5FE7-42DD-9E30-01E750CB8B44}"/>
              </a:ext>
            </a:extLst>
          </p:cNvPr>
          <p:cNvCxnSpPr/>
          <p:nvPr/>
        </p:nvCxnSpPr>
        <p:spPr>
          <a:xfrm flipH="1">
            <a:off x="3994269" y="3471721"/>
            <a:ext cx="656737" cy="3765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9683428-3800-46A4-B0CB-275770230BC7}"/>
              </a:ext>
            </a:extLst>
          </p:cNvPr>
          <p:cNvCxnSpPr>
            <a:cxnSpLocks/>
          </p:cNvCxnSpPr>
          <p:nvPr/>
        </p:nvCxnSpPr>
        <p:spPr>
          <a:xfrm flipV="1">
            <a:off x="2129000" y="2494691"/>
            <a:ext cx="280122" cy="306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25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50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FreightSans Pro Book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hcd</dc:creator>
  <cp:lastModifiedBy>hcd</cp:lastModifiedBy>
  <cp:revision>5</cp:revision>
  <dcterms:created xsi:type="dcterms:W3CDTF">2018-08-02T15:08:58Z</dcterms:created>
  <dcterms:modified xsi:type="dcterms:W3CDTF">2018-08-02T15:50:47Z</dcterms:modified>
</cp:coreProperties>
</file>