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26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2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00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741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29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3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72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0D078-E8DB-4BFA-9D0E-632450D933A2}" type="datetimeFigureOut">
              <a:rPr lang="en-US" smtClean="0"/>
              <a:t>4/24/2018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95FC0-7525-4836-BD0E-F7433489AD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" r="14814"/>
          <a:stretch/>
        </p:blipFill>
        <p:spPr>
          <a:xfrm>
            <a:off x="0" y="3190444"/>
            <a:ext cx="4109545" cy="364440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6"/>
          <a:stretch/>
        </p:blipFill>
        <p:spPr>
          <a:xfrm rot="5400000">
            <a:off x="8670065" y="3312912"/>
            <a:ext cx="4081135" cy="296273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9" t="23845" r="28636" b="6411"/>
          <a:stretch/>
        </p:blipFill>
        <p:spPr>
          <a:xfrm>
            <a:off x="3457903" y="0"/>
            <a:ext cx="6063444" cy="555997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7825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croadman</dc:creator>
  <cp:lastModifiedBy>croadman</cp:lastModifiedBy>
  <cp:revision>4</cp:revision>
  <dcterms:created xsi:type="dcterms:W3CDTF">2018-04-24T17:09:09Z</dcterms:created>
  <dcterms:modified xsi:type="dcterms:W3CDTF">2018-04-25T00:01:57Z</dcterms:modified>
</cp:coreProperties>
</file>